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1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E0CED89-E537-4EF0-A7C5-2D716E57E8A0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61D64E2-10F9-4497-8D06-F633FF607E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138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66993F7-44B0-44F8-9F3D-88544D32AE4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090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89091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89092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093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9094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8909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89096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89097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098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9099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89100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8910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0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03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89104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05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06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8910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0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09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89110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11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12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8911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1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15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89116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17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18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89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21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89122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23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24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8912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2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27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89128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29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30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8913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3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33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89134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35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36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8913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3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39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89140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41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42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8914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4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45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89146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47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48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8914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5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51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89152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53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54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8915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5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57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89158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59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60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8916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6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89163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164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grpSp>
                <p:nvGrpSpPr>
                  <p:cNvPr id="89165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166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67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68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9169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70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71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9172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73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74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9175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76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77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9178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79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80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89181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82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83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89184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85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86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89187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88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89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89190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91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92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89193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94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89195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89196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89197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  <p:grpSp>
            <p:nvGrpSpPr>
              <p:cNvPr id="89198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89199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89200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201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202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203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204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205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9206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9207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9208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9209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0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1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2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3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4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5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6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7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8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19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20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21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9222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8922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922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9225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ED60CBEA-58C7-4CD7-9117-D3BF1470FF8A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89226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89227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97BE4AD-D647-4A78-81D0-401179D24E3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DBBC88-C858-4F9A-9E67-1B2F69048D28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2C089C-9BBC-4965-B9B1-0125751695B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CD0FCB-4B83-44A3-A3AB-BE7A5DB7EDD0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FAE84-B87D-4712-A9FB-317D0833680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883DB1E-A453-4D09-9D97-662218D00A28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70D15-0675-44BE-84C0-758D9FB7CE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6F076F-A315-46F4-A23D-A3096A558E27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516D1-DDCF-475D-820D-A6557177CBC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1B701C-0040-414E-A838-3D67D1F2A40D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B9104-E0A2-4F49-A0D0-F5EF0321198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37ACDC-6F2A-4436-AF9B-ABF2EA4733A7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3DDBB0-A3FC-4739-A7C8-1B36D40F24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7853F5C-43A8-47E0-966B-A54C33AD6EE6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94AD-AE5E-491E-A70D-0980F5ED070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D19BE4-E105-4C72-B5B3-0858DCF2FC02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7C89D2-C6DD-4DF7-97B3-4A62E9B1FC1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0CFD1F6-E29A-44F3-8CEB-AE9343A4138E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501A84-E90A-4FC3-BD6E-3460CD2BC8B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6DA660-782A-4986-9822-D4030D63DD10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9B882-29EC-452E-907B-715D14153E1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066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88067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88068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06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8070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88071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072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8073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88074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075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8807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8807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88078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079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8080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88081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88082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083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084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88085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086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087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88088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089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090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88091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092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09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88094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095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096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88097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098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099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88100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01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02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88103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04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05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88106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07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0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88109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10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11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88112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13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14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88115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16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17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88118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19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20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88121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22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88124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25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26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88127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28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29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88130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31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32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88133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34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35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88136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37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3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88139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40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41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88142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43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88144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8145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88146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88147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48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49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88150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51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52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88153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54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55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88156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57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58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88159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60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61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88162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63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64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88165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66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67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88168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69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70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88171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72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73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88174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75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88176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88177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88178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</p:grpSp>
          <p:sp>
            <p:nvSpPr>
              <p:cNvPr id="88179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0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1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2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3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4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5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6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7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8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89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0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1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2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3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4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5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6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7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8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199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8200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88201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8202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8203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0E7761FA-7DDE-4D9A-801E-B789E600C225}" type="datetime1">
              <a:rPr lang="en-US"/>
              <a:pPr/>
              <a:t>5/3/2013</a:t>
            </a:fld>
            <a:endParaRPr lang="en-US"/>
          </a:p>
        </p:txBody>
      </p:sp>
      <p:sp>
        <p:nvSpPr>
          <p:cNvPr id="88204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88205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AA965F6E-9A70-4758-A925-CF77953452B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2" r:id="rId1"/>
    <p:sldLayoutId id="2147483783" r:id="rId2"/>
    <p:sldLayoutId id="2147483784" r:id="rId3"/>
    <p:sldLayoutId id="2147483785" r:id="rId4"/>
    <p:sldLayoutId id="2147483786" r:id="rId5"/>
    <p:sldLayoutId id="2147483787" r:id="rId6"/>
    <p:sldLayoutId id="2147483788" r:id="rId7"/>
    <p:sldLayoutId id="2147483789" r:id="rId8"/>
    <p:sldLayoutId id="2147483790" r:id="rId9"/>
    <p:sldLayoutId id="2147483791" r:id="rId10"/>
    <p:sldLayoutId id="2147483792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22030" y="1371600"/>
            <a:ext cx="7883770" cy="1600200"/>
          </a:xfrm>
          <a:gradFill>
            <a:gsLst>
              <a:gs pos="0">
                <a:schemeClr val="accent2">
                  <a:tint val="20000"/>
                  <a:satMod val="180000"/>
                  <a:lumMod val="98000"/>
                </a:schemeClr>
              </a:gs>
              <a:gs pos="40000">
                <a:schemeClr val="accent2">
                  <a:tint val="30000"/>
                  <a:satMod val="260000"/>
                  <a:lumMod val="84000"/>
                </a:schemeClr>
              </a:gs>
              <a:gs pos="100000">
                <a:schemeClr val="accent2">
                  <a:tint val="100000"/>
                  <a:satMod val="110000"/>
                  <a:lumMod val="100000"/>
                </a:schemeClr>
              </a:gs>
            </a:gsLst>
            <a:lin ang="5040000"/>
          </a:gradFill>
          <a:ln>
            <a:solidFill>
              <a:schemeClr val="accent2"/>
            </a:solidFill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  <a:t>Monsoons</a:t>
            </a:r>
            <a:br>
              <a:rPr lang="en-US" sz="4800" b="1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Arial Black" pitchFamily="34" charset="0"/>
              </a:rPr>
            </a:br>
            <a:endParaRPr lang="en-US" sz="4800" b="1" kern="1200" cap="all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404938" y="3313113"/>
            <a:ext cx="5757862" cy="1198562"/>
          </a:xfrm>
          <a:solidFill>
            <a:schemeClr val="accent5">
              <a:lumMod val="75000"/>
            </a:schemeClr>
          </a:solidFill>
        </p:spPr>
        <p:txBody>
          <a:bodyPr>
            <a:normAutofit fontScale="77500" lnSpcReduction="20000"/>
          </a:bodyPr>
          <a:lstStyle/>
          <a:p>
            <a:pPr marL="0" indent="0" algn="ctr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By. </a:t>
            </a:r>
            <a:r>
              <a:rPr lang="en-US" dirty="0" err="1">
                <a:solidFill>
                  <a:schemeClr val="bg1"/>
                </a:solidFill>
              </a:rPr>
              <a:t>Racheal</a:t>
            </a:r>
            <a:r>
              <a:rPr lang="en-US" dirty="0">
                <a:solidFill>
                  <a:schemeClr val="bg1"/>
                </a:solidFill>
              </a:rPr>
              <a:t> Seagraves</a:t>
            </a:r>
          </a:p>
          <a:p>
            <a:pPr marL="0" indent="0" algn="ctr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Mr. Shepard’s </a:t>
            </a:r>
            <a:r>
              <a:rPr lang="en-US" dirty="0" smtClean="0">
                <a:solidFill>
                  <a:schemeClr val="bg1"/>
                </a:solidFill>
              </a:rPr>
              <a:t>Science</a:t>
            </a:r>
          </a:p>
          <a:p>
            <a:pPr marL="0" indent="0" algn="ctr">
              <a:buFontTx/>
              <a:buNone/>
            </a:pP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Class</a:t>
            </a:r>
          </a:p>
        </p:txBody>
      </p:sp>
      <p:pic>
        <p:nvPicPr>
          <p:cNvPr id="14339" name="Picture 2" descr="C:\Documents and Settings\Seagraves1\Local Settings\Temp\Temporary Internet Files\Content.IE5\56C3OBA5\MC900251019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4588" y="4267200"/>
            <a:ext cx="290988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549400" y="3498850"/>
            <a:ext cx="6045200" cy="1525588"/>
          </a:xfrm>
          <a:solidFill>
            <a:srgbClr val="00FF00"/>
          </a:solidFill>
        </p:spPr>
        <p:txBody>
          <a:bodyPr>
            <a:normAutofit/>
          </a:bodyPr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100">
                <a:solidFill>
                  <a:srgbClr val="FF0000"/>
                </a:solidFill>
              </a:rPr>
              <a:t>* The term monsoon is used to refer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100">
                <a:solidFill>
                  <a:srgbClr val="FF0000"/>
                </a:solidFill>
              </a:rPr>
              <a:t>To the rainy phase of seasonally-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100">
                <a:solidFill>
                  <a:srgbClr val="FF0000"/>
                </a:solidFill>
              </a:rPr>
              <a:t>Changing pattern.      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100">
                <a:solidFill>
                  <a:srgbClr val="FF0000"/>
                </a:solidFill>
              </a:rPr>
              <a:t>  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22030" y="1371600"/>
            <a:ext cx="8229600" cy="1828800"/>
          </a:xfrm>
          <a:noFill/>
          <a:ln/>
        </p:spPr>
        <p:txBody>
          <a:bodyPr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What Are Monsoons </a:t>
            </a:r>
            <a:br>
              <a:rPr lang="en-US" sz="4800" b="1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4800" b="1" kern="1200" cap="all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?</a:t>
            </a:r>
          </a:p>
        </p:txBody>
      </p:sp>
      <p:sp>
        <p:nvSpPr>
          <p:cNvPr id="6" name="Footer Placeholder 5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latin typeface="+mn-lt"/>
              </a:rPr>
              <a:t>http:/en.wikipedia.org/wiki/monsoon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solidFill>
            <a:schemeClr val="accent6">
              <a:lumMod val="75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FontTx/>
              <a:buNone/>
            </a:pPr>
            <a:r>
              <a:rPr lang="en-US">
                <a:solidFill>
                  <a:srgbClr val="768D5A"/>
                </a:solidFill>
              </a:rPr>
              <a:t>* </a:t>
            </a:r>
            <a:r>
              <a:rPr lang="en-US"/>
              <a:t>Monsoons are an annually recurring weather</a:t>
            </a:r>
          </a:p>
          <a:p>
            <a:pPr marL="0" indent="0">
              <a:buFontTx/>
              <a:buNone/>
            </a:pPr>
            <a:r>
              <a:rPr lang="en-US"/>
              <a:t>Phenomenon  triggered by the earths tilt in </a:t>
            </a:r>
          </a:p>
          <a:p>
            <a:pPr marL="0" indent="0">
              <a:buFontTx/>
              <a:buNone/>
            </a:pPr>
            <a:r>
              <a:rPr lang="en-US"/>
              <a:t>Relation to the sun.</a:t>
            </a:r>
          </a:p>
          <a:p>
            <a:pPr marL="0" indent="0">
              <a:buFontTx/>
              <a:buNone/>
            </a:pPr>
            <a:endParaRPr lang="en-US">
              <a:solidFill>
                <a:srgbClr val="768D5A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829710" y="354657"/>
            <a:ext cx="7513156" cy="1258865"/>
          </a:xfrm>
          <a:noFill/>
          <a:ln/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100" b="1" kern="120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*How Are They Made*</a:t>
            </a:r>
          </a:p>
        </p:txBody>
      </p:sp>
      <p:sp>
        <p:nvSpPr>
          <p:cNvPr id="5" name="Footer Placeholder 4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>
                <a:solidFill>
                  <a:schemeClr val="tx1">
                    <a:shade val="50000"/>
                  </a:schemeClr>
                </a:solidFill>
                <a:latin typeface="+mn-lt"/>
              </a:rPr>
              <a:t>http://library.thinkquest.org/c003603/english/monsoons/causeof monsoons.shtml</a:t>
            </a:r>
            <a:endParaRPr lang="en-US" sz="1200" dirty="0">
              <a:solidFill>
                <a:schemeClr val="tx1">
                  <a:shade val="50000"/>
                </a:schemeClr>
              </a:solidFill>
              <a:latin typeface="+mn-lt"/>
            </a:endParaRPr>
          </a:p>
        </p:txBody>
      </p:sp>
      <p:pic>
        <p:nvPicPr>
          <p:cNvPr id="17414" name="Picture 6" descr="MM900283487[1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06679" y="3581400"/>
            <a:ext cx="2514600" cy="2036763"/>
          </a:xfrm>
          <a:prstGeom prst="rect">
            <a:avLst/>
          </a:prstGeom>
          <a:noFill/>
        </p:spPr>
      </p:pic>
      <p:pic>
        <p:nvPicPr>
          <p:cNvPr id="17415" name="Picture 7" descr="MM900172539[1]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4191000"/>
            <a:ext cx="2066925" cy="16398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709160"/>
          </a:xfrm>
          <a:solidFill>
            <a:srgbClr val="00B0F0"/>
          </a:solidFill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4800" kern="1200" dirty="0">
                <a:solidFill>
                  <a:srgbClr val="002060"/>
                </a:solidFill>
                <a:latin typeface="Blackadder ITC" pitchFamily="82" charset="0"/>
                <a:ea typeface="+mn-ea"/>
                <a:cs typeface="+mn-cs"/>
              </a:rPr>
              <a:t>* The Indian monsoons last from June 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4800" kern="1200" dirty="0">
                <a:solidFill>
                  <a:srgbClr val="002060"/>
                </a:solidFill>
                <a:latin typeface="Blackadder ITC" pitchFamily="82" charset="0"/>
                <a:ea typeface="+mn-ea"/>
                <a:cs typeface="+mn-cs"/>
              </a:rPr>
              <a:t>To September .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829710" y="354657"/>
            <a:ext cx="7513156" cy="1258865"/>
          </a:xfrm>
          <a:solidFill>
            <a:srgbClr val="00FF00"/>
          </a:solidFill>
          <a:ln/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100" b="1" kern="1200" dirty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How Long Do They Last</a:t>
            </a:r>
          </a:p>
        </p:txBody>
      </p:sp>
      <p:pic>
        <p:nvPicPr>
          <p:cNvPr id="18440" name="Picture 8" descr="MC900434625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3581400"/>
            <a:ext cx="2930525" cy="1557338"/>
          </a:xfrm>
          <a:prstGeom prst="rect">
            <a:avLst/>
          </a:prstGeom>
          <a:noFill/>
        </p:spPr>
      </p:pic>
      <p:pic>
        <p:nvPicPr>
          <p:cNvPr id="18441" name="Picture 9" descr="MC900434631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05400" y="3581400"/>
            <a:ext cx="2743200" cy="14636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26610" y="351831"/>
            <a:ext cx="7515767" cy="1259142"/>
          </a:xfrm>
          <a:solidFill>
            <a:srgbClr val="002060"/>
          </a:solidFill>
          <a:ln/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accent6">
                <a:shade val="3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100" b="1" kern="1200" dirty="0">
                <a:ln w="6350"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COLD + </a:t>
            </a:r>
            <a:r>
              <a:rPr lang="en-US" sz="4100" b="1" kern="1200" dirty="0">
                <a:ln w="6350">
                  <a:noFill/>
                </a:ln>
                <a:solidFill>
                  <a:schemeClr val="accent2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HOT</a:t>
            </a:r>
            <a:endParaRPr lang="en-US" sz="4100" b="1" kern="1200" dirty="0">
              <a:ln w="6350"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91824" y="1505791"/>
            <a:ext cx="7930568" cy="4300610"/>
          </a:xfrm>
          <a:solidFill>
            <a:srgbClr val="FFFF00"/>
          </a:solidFill>
          <a:ln/>
          <a:effectLst>
            <a:reflection blurRad="6350" stA="50000" endA="295" endPos="92000" dist="101600" dir="5400000" sy="-100000" algn="bl" rotWithShape="0"/>
          </a:effectLst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* There are two types of monsoons one in the 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None/>
              <a:defRPr/>
            </a:pPr>
            <a:r>
              <a:rPr lang="en-US" sz="2800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Summer and one in the winter </a:t>
            </a:r>
          </a:p>
        </p:txBody>
      </p:sp>
      <p:pic>
        <p:nvPicPr>
          <p:cNvPr id="19461" name="Picture 5" descr="MC900446278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2743200"/>
            <a:ext cx="2209800" cy="2190750"/>
          </a:xfrm>
          <a:prstGeom prst="rect">
            <a:avLst/>
          </a:prstGeom>
          <a:noFill/>
        </p:spPr>
      </p:pic>
      <p:pic>
        <p:nvPicPr>
          <p:cNvPr id="19462" name="Picture 6" descr="MC900439774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877345">
            <a:off x="5562600" y="2895600"/>
            <a:ext cx="1981200" cy="1981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26610" y="351831"/>
            <a:ext cx="7515767" cy="1259142"/>
          </a:xfrm>
          <a:gradFill>
            <a:gsLst>
              <a:gs pos="0">
                <a:schemeClr val="accent4"/>
              </a:gs>
              <a:gs pos="100000">
                <a:schemeClr val="accent4">
                  <a:shade val="75000"/>
                  <a:satMod val="120000"/>
                  <a:lumMod val="90000"/>
                </a:schemeClr>
              </a:gs>
            </a:gsLst>
            <a:lin ang="5400000"/>
          </a:gradFill>
          <a:ln/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accent4">
                <a:shade val="3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100" b="1" kern="1200" dirty="0">
                <a:ln w="6350">
                  <a:noFill/>
                </a:ln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Thirsty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4294967295"/>
          </p:nvPr>
        </p:nvSpPr>
        <p:spPr>
          <a:xfrm>
            <a:off x="457200" y="1600200"/>
            <a:ext cx="8229600" cy="4709160"/>
          </a:xfrm>
          <a:solidFill>
            <a:schemeClr val="accent5">
              <a:lumMod val="60000"/>
              <a:lumOff val="40000"/>
            </a:schemeClr>
          </a:solidFill>
          <a:ln>
            <a:solidFill>
              <a:srgbClr val="00B050"/>
            </a:solidFill>
          </a:ln>
          <a:effectLst>
            <a:innerShdw blurRad="114300">
              <a:prstClr val="black"/>
            </a:innerShdw>
          </a:effectLst>
        </p:spPr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>
                <a:latin typeface="+mn-lt"/>
                <a:ea typeface="+mn-ea"/>
                <a:cs typeface="+mn-cs"/>
              </a:rPr>
              <a:t>It causes droughts during the winter while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>
                <a:latin typeface="+mn-lt"/>
                <a:ea typeface="+mn-ea"/>
                <a:cs typeface="+mn-cs"/>
              </a:rPr>
              <a:t>Bringing moister in the summer , changing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>
                <a:latin typeface="+mn-lt"/>
                <a:ea typeface="+mn-ea"/>
                <a:cs typeface="+mn-cs"/>
              </a:rPr>
              <a:t>Patterns has the potential to cause  damaged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>
                <a:latin typeface="+mn-lt"/>
                <a:ea typeface="+mn-ea"/>
                <a:cs typeface="+mn-cs"/>
              </a:rPr>
              <a:t>To the infrastrure of the affected area.</a:t>
            </a:r>
          </a:p>
        </p:txBody>
      </p:sp>
      <p:pic>
        <p:nvPicPr>
          <p:cNvPr id="20485" name="Picture 2" descr="C:\Documents and Settings\Seagraves1\Local Settings\Temp\Temporary Internet Files\Content.IE5\28QNKPFE\MC90020038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27675" y="3429000"/>
            <a:ext cx="298291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 txBox="1">
            <a:spLocks noGrp="1"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  <a:noFill/>
        </p:spPr>
        <p:txBody>
          <a:bodyPr anchor="b"/>
          <a:lstStyle/>
          <a:p>
            <a:pPr algn="ctr" eaLnBrk="1" hangingPunct="1"/>
            <a:r>
              <a:rPr lang="en-US" sz="1200">
                <a:solidFill>
                  <a:srgbClr val="BCBCBC"/>
                </a:solidFill>
                <a:latin typeface="Arial" charset="0"/>
              </a:rPr>
              <a:t>http:/wiki .answers. com /Q/how _long_ does _a_ monsoon_ last.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http:thinkquest.org/03oct/00758/en/disaster/monsoons/effect.html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89799"/>
            <a:ext cx="8229600" cy="4007920"/>
          </a:xfrm>
          <a:gradFill>
            <a:gsLst>
              <a:gs pos="0">
                <a:schemeClr val="accent5"/>
              </a:gs>
              <a:gs pos="100000">
                <a:schemeClr val="accent5">
                  <a:shade val="75000"/>
                  <a:satMod val="120000"/>
                  <a:lumMod val="90000"/>
                </a:schemeClr>
              </a:gs>
            </a:gsLst>
            <a:lin ang="5400000"/>
          </a:gradFill>
          <a:ln/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/>
              <a:t>Monsoons are large-scale sea breezes which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/>
              <a:t>Occur when the temperature and land is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defRPr/>
            </a:pPr>
            <a:r>
              <a:rPr lang="en-US" sz="2800" kern="1200" dirty="0"/>
              <a:t>Significantly warmer or cooler than the temperature in the ocean.</a:t>
            </a:r>
          </a:p>
        </p:txBody>
      </p:sp>
      <p:pic>
        <p:nvPicPr>
          <p:cNvPr id="21512" name="Picture 8" descr="MP900410082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0" y="3276600"/>
            <a:ext cx="2971800" cy="19796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reworks">
  <a:themeElements>
    <a:clrScheme name="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ireworks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Black" pitchFamily="34" charset="0"/>
          </a:defRPr>
        </a:defPPr>
      </a:lstStyle>
    </a:lnDef>
  </a:objectDefaul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127</TotalTime>
  <Words>180</Words>
  <Application>Microsoft Office PowerPoint</Application>
  <PresentationFormat>On-screen Show (4:3)</PresentationFormat>
  <Paragraphs>38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Fireworks</vt:lpstr>
      <vt:lpstr>Monsoons </vt:lpstr>
      <vt:lpstr>What Are Monsoons  ?</vt:lpstr>
      <vt:lpstr>*How Are They Made*</vt:lpstr>
      <vt:lpstr>How Long Do They Last</vt:lpstr>
      <vt:lpstr>COLD + HOT</vt:lpstr>
      <vt:lpstr>Thirsty 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Monsoons </dc:title>
  <dc:creator>Haywood County Schools</dc:creator>
  <cp:lastModifiedBy>Haywood County Schools</cp:lastModifiedBy>
  <cp:revision>12</cp:revision>
  <dcterms:created xsi:type="dcterms:W3CDTF">2013-05-01T13:27:16Z</dcterms:created>
  <dcterms:modified xsi:type="dcterms:W3CDTF">2013-05-03T12:33:41Z</dcterms:modified>
</cp:coreProperties>
</file>